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68CD908-3D4B-4B71-BDDA-D706AB9B9E47}" type="datetimeFigureOut">
              <a:rPr lang="de-DE" smtClean="0"/>
              <a:t>03.02.2021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165002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68CD908-3D4B-4B71-BDDA-D706AB9B9E47}" type="datetimeFigureOut">
              <a:rPr lang="de-DE" smtClean="0"/>
              <a:t>03.02.2021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2697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68CD908-3D4B-4B71-BDDA-D706AB9B9E47}" type="datetimeFigureOut">
              <a:rPr lang="de-DE" smtClean="0"/>
              <a:t>03.02.2021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26495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68CD908-3D4B-4B71-BDDA-D706AB9B9E47}" type="datetimeFigureOut">
              <a:rPr lang="de-DE" smtClean="0"/>
              <a:t>03.02.2021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273485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B68CD908-3D4B-4B71-BDDA-D706AB9B9E47}" type="datetimeFigureOut">
              <a:rPr lang="de-DE" smtClean="0"/>
              <a:t>03.02.2021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197619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68CD908-3D4B-4B71-BDDA-D706AB9B9E47}" type="datetimeFigureOut">
              <a:rPr lang="de-DE" smtClean="0"/>
              <a:t>03.02.2021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260663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68CD908-3D4B-4B71-BDDA-D706AB9B9E47}" type="datetimeFigureOut">
              <a:rPr lang="de-DE" smtClean="0"/>
              <a:t>03.02.2021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279773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68CD908-3D4B-4B71-BDDA-D706AB9B9E47}" type="datetimeFigureOut">
              <a:rPr lang="de-DE" smtClean="0"/>
              <a:t>03.02.2021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376754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68CD908-3D4B-4B71-BDDA-D706AB9B9E47}" type="datetimeFigureOut">
              <a:rPr lang="de-DE" smtClean="0"/>
              <a:t>03.02.2021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383677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68CD908-3D4B-4B71-BDDA-D706AB9B9E47}" type="datetimeFigureOut">
              <a:rPr lang="de-DE" smtClean="0"/>
              <a:t>03.02.2021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421391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B68CD908-3D4B-4B71-BDDA-D706AB9B9E47}" type="datetimeFigureOut">
              <a:rPr lang="de-DE" smtClean="0"/>
              <a:t>03.02.2021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98D3277-C283-45A0-B105-88F2281AD243}" type="slidenum">
              <a:rPr lang="de-DE" smtClean="0"/>
              <a:t>‹Nr.›</a:t>
            </a:fld>
            <a:endParaRPr lang="de-DE"/>
          </a:p>
        </p:txBody>
      </p:sp>
    </p:spTree>
    <p:extLst>
      <p:ext uri="{BB962C8B-B14F-4D97-AF65-F5344CB8AC3E}">
        <p14:creationId xmlns:p14="http://schemas.microsoft.com/office/powerpoint/2010/main" val="112396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CD908-3D4B-4B71-BDDA-D706AB9B9E47}" type="datetimeFigureOut">
              <a:rPr lang="de-DE" smtClean="0"/>
              <a:t>03.02.2021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D3277-C283-45A0-B105-88F2281AD243}" type="slidenum">
              <a:rPr lang="de-DE" smtClean="0"/>
              <a:t>‹Nr.›</a:t>
            </a:fld>
            <a:endParaRPr lang="de-DE"/>
          </a:p>
        </p:txBody>
      </p:sp>
    </p:spTree>
    <p:extLst>
      <p:ext uri="{BB962C8B-B14F-4D97-AF65-F5344CB8AC3E}">
        <p14:creationId xmlns:p14="http://schemas.microsoft.com/office/powerpoint/2010/main" val="238119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arbeitsagentur/bildu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hannover.352-u25@arbeitsagentur.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1057" y="-140815"/>
            <a:ext cx="12193057" cy="6998815"/>
          </a:xfrm>
          <a:prstGeom prst="rect">
            <a:avLst/>
          </a:prstGeom>
        </p:spPr>
      </p:pic>
      <p:sp>
        <p:nvSpPr>
          <p:cNvPr id="5" name="Pfeil nach rechts 4"/>
          <p:cNvSpPr/>
          <p:nvPr/>
        </p:nvSpPr>
        <p:spPr>
          <a:xfrm>
            <a:off x="690734" y="298707"/>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2997186" y="156300"/>
            <a:ext cx="5786597" cy="769441"/>
          </a:xfrm>
          <a:prstGeom prst="rect">
            <a:avLst/>
          </a:prstGeom>
          <a:noFill/>
        </p:spPr>
        <p:txBody>
          <a:bodyPr wrap="square" rtlCol="0">
            <a:spAutoFit/>
          </a:bodyPr>
          <a:lstStyle/>
          <a:p>
            <a:r>
              <a:rPr lang="de-DE" sz="4400" dirty="0" smtClean="0">
                <a:solidFill>
                  <a:schemeClr val="bg1"/>
                </a:solidFill>
              </a:rPr>
              <a:t>Berufsberatung vor Ort</a:t>
            </a:r>
            <a:endParaRPr lang="de-DE" sz="4400" dirty="0">
              <a:solidFill>
                <a:schemeClr val="bg1"/>
              </a:solidFill>
            </a:endParaRPr>
          </a:p>
        </p:txBody>
      </p:sp>
      <p:pic>
        <p:nvPicPr>
          <p:cNvPr id="8" name="Grafik 7"/>
          <p:cNvPicPr>
            <a:picLocks noChangeAspect="1"/>
          </p:cNvPicPr>
          <p:nvPr/>
        </p:nvPicPr>
        <p:blipFill>
          <a:blip r:embed="rId3"/>
          <a:stretch>
            <a:fillRect/>
          </a:stretch>
        </p:blipFill>
        <p:spPr>
          <a:xfrm rot="10800000">
            <a:off x="9885302" y="281919"/>
            <a:ext cx="993734" cy="518205"/>
          </a:xfrm>
          <a:prstGeom prst="rect">
            <a:avLst/>
          </a:prstGeom>
        </p:spPr>
      </p:pic>
      <p:pic>
        <p:nvPicPr>
          <p:cNvPr id="7" name="Grafik 6"/>
          <p:cNvPicPr>
            <a:picLocks noChangeAspect="1"/>
          </p:cNvPicPr>
          <p:nvPr/>
        </p:nvPicPr>
        <p:blipFill>
          <a:blip r:embed="rId4"/>
          <a:stretch>
            <a:fillRect/>
          </a:stretch>
        </p:blipFill>
        <p:spPr>
          <a:xfrm>
            <a:off x="690734" y="1556586"/>
            <a:ext cx="2444708" cy="2444708"/>
          </a:xfrm>
          <a:prstGeom prst="rect">
            <a:avLst/>
          </a:prstGeom>
        </p:spPr>
      </p:pic>
      <p:pic>
        <p:nvPicPr>
          <p:cNvPr id="10" name="Grafik 9"/>
          <p:cNvPicPr>
            <a:picLocks noChangeAspect="1"/>
          </p:cNvPicPr>
          <p:nvPr/>
        </p:nvPicPr>
        <p:blipFill>
          <a:blip r:embed="rId5"/>
          <a:stretch>
            <a:fillRect/>
          </a:stretch>
        </p:blipFill>
        <p:spPr>
          <a:xfrm>
            <a:off x="565670" y="4285338"/>
            <a:ext cx="2206943" cy="1316850"/>
          </a:xfrm>
          <a:prstGeom prst="rect">
            <a:avLst/>
          </a:prstGeom>
        </p:spPr>
      </p:pic>
      <p:sp>
        <p:nvSpPr>
          <p:cNvPr id="13" name="Rechteck 12"/>
          <p:cNvSpPr/>
          <p:nvPr/>
        </p:nvSpPr>
        <p:spPr>
          <a:xfrm>
            <a:off x="3827232" y="1477042"/>
            <a:ext cx="7526568" cy="5078313"/>
          </a:xfrm>
          <a:prstGeom prst="rect">
            <a:avLst/>
          </a:prstGeom>
        </p:spPr>
        <p:txBody>
          <a:bodyPr wrap="square">
            <a:spAutoFit/>
          </a:bodyPr>
          <a:lstStyle/>
          <a:p>
            <a:pPr lvl="0"/>
            <a:r>
              <a:rPr lang="de-DE" dirty="0" smtClean="0">
                <a:solidFill>
                  <a:prstClr val="white"/>
                </a:solidFill>
              </a:rPr>
              <a:t>Für </a:t>
            </a:r>
            <a:r>
              <a:rPr lang="de-DE" dirty="0">
                <a:solidFill>
                  <a:prstClr val="white"/>
                </a:solidFill>
              </a:rPr>
              <a:t>eine ausführliche Beratung, kurze Anliegen und alles rund um deinen Weg in das Berufsleben bin </a:t>
            </a:r>
            <a:r>
              <a:rPr lang="de-DE" dirty="0" smtClean="0">
                <a:solidFill>
                  <a:prstClr val="white"/>
                </a:solidFill>
              </a:rPr>
              <a:t>ich gerne </a:t>
            </a:r>
            <a:r>
              <a:rPr lang="de-DE" dirty="0">
                <a:solidFill>
                  <a:prstClr val="white"/>
                </a:solidFill>
              </a:rPr>
              <a:t>für dich da. Ich habe regelmäßige Sprechzeiten in der Schule. Diese </a:t>
            </a:r>
            <a:r>
              <a:rPr lang="de-DE" dirty="0" smtClean="0">
                <a:solidFill>
                  <a:prstClr val="white"/>
                </a:solidFill>
              </a:rPr>
              <a:t>erfährst du bei deiner Klassenlehrkraft oder Herrn Dahle.</a:t>
            </a:r>
          </a:p>
          <a:p>
            <a:pPr lvl="0"/>
            <a:r>
              <a:rPr lang="de-DE" dirty="0" smtClean="0">
                <a:solidFill>
                  <a:prstClr val="white"/>
                </a:solidFill>
              </a:rPr>
              <a:t>Gerne </a:t>
            </a:r>
            <a:r>
              <a:rPr lang="de-DE" dirty="0">
                <a:solidFill>
                  <a:prstClr val="white"/>
                </a:solidFill>
              </a:rPr>
              <a:t>berate ich auch in der Arbeitsagentur in Barsinghausen, </a:t>
            </a:r>
            <a:r>
              <a:rPr lang="de-DE" dirty="0" err="1">
                <a:solidFill>
                  <a:prstClr val="white"/>
                </a:solidFill>
              </a:rPr>
              <a:t>Deisterplatz</a:t>
            </a:r>
            <a:r>
              <a:rPr lang="de-DE" dirty="0">
                <a:solidFill>
                  <a:prstClr val="white"/>
                </a:solidFill>
              </a:rPr>
              <a:t> 2.</a:t>
            </a:r>
          </a:p>
          <a:p>
            <a:pPr lvl="0"/>
            <a:r>
              <a:rPr lang="de-DE" dirty="0">
                <a:solidFill>
                  <a:prstClr val="white"/>
                </a:solidFill>
              </a:rPr>
              <a:t>Du erreichst mich unter meiner </a:t>
            </a:r>
            <a:r>
              <a:rPr lang="de-DE" dirty="0" err="1">
                <a:solidFill>
                  <a:prstClr val="white"/>
                </a:solidFill>
              </a:rPr>
              <a:t>Iserv</a:t>
            </a:r>
            <a:r>
              <a:rPr lang="de-DE" dirty="0">
                <a:solidFill>
                  <a:prstClr val="white"/>
                </a:solidFill>
              </a:rPr>
              <a:t> Adresse </a:t>
            </a:r>
            <a:r>
              <a:rPr lang="de-DE" dirty="0" smtClean="0">
                <a:solidFill>
                  <a:prstClr val="white"/>
                </a:solidFill>
              </a:rPr>
              <a:t>katrin.jaeck@kgswennigsen.de </a:t>
            </a:r>
            <a:r>
              <a:rPr lang="de-DE" dirty="0">
                <a:solidFill>
                  <a:prstClr val="white"/>
                </a:solidFill>
              </a:rPr>
              <a:t>oder unter </a:t>
            </a:r>
            <a:r>
              <a:rPr lang="de-DE" dirty="0">
                <a:solidFill>
                  <a:prstClr val="white"/>
                </a:solidFill>
                <a:hlinkClick r:id="rId6"/>
              </a:rPr>
              <a:t>hannover.352-u25@arbeitsagentur.de</a:t>
            </a:r>
            <a:r>
              <a:rPr lang="de-DE" dirty="0" smtClean="0">
                <a:solidFill>
                  <a:prstClr val="white"/>
                </a:solidFill>
              </a:rPr>
              <a:t>.</a:t>
            </a:r>
          </a:p>
          <a:p>
            <a:pPr lvl="0"/>
            <a:endParaRPr lang="de-DE" dirty="0">
              <a:solidFill>
                <a:prstClr val="white"/>
              </a:solidFill>
            </a:endParaRPr>
          </a:p>
          <a:p>
            <a:pPr lvl="0"/>
            <a:r>
              <a:rPr lang="de-DE" dirty="0" smtClean="0">
                <a:solidFill>
                  <a:prstClr val="white"/>
                </a:solidFill>
              </a:rPr>
              <a:t>Ich bin für  den Haupt-und Realschulzweig an der Schule zuständig.</a:t>
            </a:r>
            <a:endParaRPr lang="de-DE" dirty="0">
              <a:solidFill>
                <a:prstClr val="white"/>
              </a:solidFill>
            </a:endParaRPr>
          </a:p>
          <a:p>
            <a:pPr lvl="0"/>
            <a:endParaRPr lang="de-DE" dirty="0" smtClean="0">
              <a:solidFill>
                <a:prstClr val="white"/>
              </a:solidFill>
            </a:endParaRPr>
          </a:p>
          <a:p>
            <a:pPr lvl="0"/>
            <a:endParaRPr lang="de-DE" dirty="0" smtClean="0">
              <a:solidFill>
                <a:prstClr val="white"/>
              </a:solidFill>
            </a:endParaRPr>
          </a:p>
          <a:p>
            <a:pPr lvl="0"/>
            <a:endParaRPr lang="de-DE" dirty="0">
              <a:solidFill>
                <a:prstClr val="white"/>
              </a:solidFill>
            </a:endParaRPr>
          </a:p>
          <a:p>
            <a:pPr lvl="0"/>
            <a:endParaRPr lang="de-DE" dirty="0" smtClean="0">
              <a:solidFill>
                <a:prstClr val="white"/>
              </a:solidFill>
            </a:endParaRPr>
          </a:p>
          <a:p>
            <a:pPr lvl="0"/>
            <a:endParaRPr lang="de-DE" dirty="0">
              <a:solidFill>
                <a:prstClr val="white"/>
              </a:solidFill>
            </a:endParaRPr>
          </a:p>
          <a:p>
            <a:pPr lvl="0"/>
            <a:endParaRPr lang="de-DE" dirty="0" smtClean="0">
              <a:solidFill>
                <a:prstClr val="white"/>
              </a:solidFill>
            </a:endParaRPr>
          </a:p>
          <a:p>
            <a:pPr lvl="0"/>
            <a:r>
              <a:rPr lang="de-DE" dirty="0" smtClean="0">
                <a:solidFill>
                  <a:prstClr val="white"/>
                </a:solidFill>
                <a:hlinkClick r:id="rId7"/>
              </a:rPr>
              <a:t>Nutze unsere tollen Angebote rund um Bildung unter </a:t>
            </a:r>
          </a:p>
          <a:p>
            <a:pPr lvl="0"/>
            <a:r>
              <a:rPr lang="de-DE" dirty="0" smtClean="0">
                <a:solidFill>
                  <a:prstClr val="white"/>
                </a:solidFill>
                <a:hlinkClick r:id="rId7"/>
              </a:rPr>
              <a:t>https://www.arbeitsagentur/bildung</a:t>
            </a:r>
            <a:endParaRPr lang="de-DE" dirty="0" smtClean="0">
              <a:solidFill>
                <a:prstClr val="white"/>
              </a:solidFill>
            </a:endParaRPr>
          </a:p>
          <a:p>
            <a:pPr lvl="0"/>
            <a:endParaRPr lang="de-DE" dirty="0">
              <a:solidFill>
                <a:prstClr val="white"/>
              </a:solidFill>
            </a:endParaRPr>
          </a:p>
        </p:txBody>
      </p:sp>
      <p:pic>
        <p:nvPicPr>
          <p:cNvPr id="16" name="Grafik 15"/>
          <p:cNvPicPr>
            <a:picLocks noChangeAspect="1"/>
          </p:cNvPicPr>
          <p:nvPr/>
        </p:nvPicPr>
        <p:blipFill>
          <a:blip r:embed="rId8"/>
          <a:stretch>
            <a:fillRect/>
          </a:stretch>
        </p:blipFill>
        <p:spPr>
          <a:xfrm>
            <a:off x="751699" y="5730770"/>
            <a:ext cx="2322777" cy="310923"/>
          </a:xfrm>
          <a:prstGeom prst="rect">
            <a:avLst/>
          </a:prstGeom>
        </p:spPr>
      </p:pic>
    </p:spTree>
    <p:extLst>
      <p:ext uri="{BB962C8B-B14F-4D97-AF65-F5344CB8AC3E}">
        <p14:creationId xmlns:p14="http://schemas.microsoft.com/office/powerpoint/2010/main" val="101675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0" y="0"/>
            <a:ext cx="12193057" cy="6998815"/>
          </a:xfrm>
          <a:prstGeom prst="rect">
            <a:avLst/>
          </a:prstGeom>
        </p:spPr>
      </p:pic>
      <p:sp>
        <p:nvSpPr>
          <p:cNvPr id="5" name="Pfeil nach rechts 4"/>
          <p:cNvSpPr/>
          <p:nvPr/>
        </p:nvSpPr>
        <p:spPr>
          <a:xfrm>
            <a:off x="690734" y="298707"/>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2359876" y="156302"/>
            <a:ext cx="7680960" cy="769441"/>
          </a:xfrm>
          <a:prstGeom prst="rect">
            <a:avLst/>
          </a:prstGeom>
          <a:noFill/>
        </p:spPr>
        <p:txBody>
          <a:bodyPr wrap="square" rtlCol="0">
            <a:spAutoFit/>
          </a:bodyPr>
          <a:lstStyle/>
          <a:p>
            <a:r>
              <a:rPr lang="de-DE" sz="4400" dirty="0" smtClean="0">
                <a:solidFill>
                  <a:schemeClr val="bg1"/>
                </a:solidFill>
              </a:rPr>
              <a:t>Berufsorientierung @ </a:t>
            </a:r>
            <a:r>
              <a:rPr lang="de-DE" sz="4400" dirty="0" err="1" smtClean="0">
                <a:solidFill>
                  <a:schemeClr val="bg1"/>
                </a:solidFill>
              </a:rPr>
              <a:t>home</a:t>
            </a:r>
            <a:endParaRPr lang="de-DE" sz="4400" dirty="0">
              <a:solidFill>
                <a:schemeClr val="bg1"/>
              </a:solidFill>
            </a:endParaRPr>
          </a:p>
        </p:txBody>
      </p:sp>
      <p:pic>
        <p:nvPicPr>
          <p:cNvPr id="8" name="Grafik 7"/>
          <p:cNvPicPr>
            <a:picLocks noChangeAspect="1"/>
          </p:cNvPicPr>
          <p:nvPr/>
        </p:nvPicPr>
        <p:blipFill>
          <a:blip r:embed="rId3"/>
          <a:stretch>
            <a:fillRect/>
          </a:stretch>
        </p:blipFill>
        <p:spPr>
          <a:xfrm rot="10800000">
            <a:off x="9963598" y="281919"/>
            <a:ext cx="993734" cy="518205"/>
          </a:xfrm>
          <a:prstGeom prst="rect">
            <a:avLst/>
          </a:prstGeom>
        </p:spPr>
      </p:pic>
      <p:pic>
        <p:nvPicPr>
          <p:cNvPr id="9" name="Grafik 8"/>
          <p:cNvPicPr>
            <a:picLocks noChangeAspect="1"/>
          </p:cNvPicPr>
          <p:nvPr/>
        </p:nvPicPr>
        <p:blipFill>
          <a:blip r:embed="rId4"/>
          <a:stretch>
            <a:fillRect/>
          </a:stretch>
        </p:blipFill>
        <p:spPr>
          <a:xfrm>
            <a:off x="1807372" y="1222609"/>
            <a:ext cx="8047314" cy="5157554"/>
          </a:xfrm>
          <a:prstGeom prst="rect">
            <a:avLst/>
          </a:prstGeom>
        </p:spPr>
      </p:pic>
    </p:spTree>
    <p:extLst>
      <p:ext uri="{BB962C8B-B14F-4D97-AF65-F5344CB8AC3E}">
        <p14:creationId xmlns:p14="http://schemas.microsoft.com/office/powerpoint/2010/main" val="1719561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Words>
  <Application>Microsoft Office PowerPoint</Application>
  <PresentationFormat>Breitbild</PresentationFormat>
  <Paragraphs>15</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 Themen rund um Berufsorientierung finden Sie/ihr hier:   rau Wackerhagen und Frau Petrovic sitzen in der Schule und sind von Montag-Freitag von der 1.-6. Stunde für euch da.  Frau Jäck kommt zu regelmäßigen Sprechtagen und Beratungen 14 tägig zu euch und steht euch für alle Fragen rund um eure berufliche Zukunftsplanung für kurze Fragen, ausführliche Beratungen, mögliche Hilfestellungen gerne zur Verfügung. Ihr könnt auch eine telefonische Beratung am Nachmittag vereinbaren über folgende Wege: Mail: hannover.352-U25@arbeitsagentur.de oder über i-Serv. Auch ein Anruf unter 0800-4 55 55 00 ist möglich und zu Pandemiezeiten haben wir eine Hotline unter 0511-919 3030 (Mo-Fr 8-18 Uhr), wo euch Montag-Donnerstag von 8-15 Uhr und Freitag von 8-13 Uhr ein Berufsberater euer Anliegen aufnimmt und erste Fragen beantwortet.   Das Berufsorientierungsteam</dc:title>
  <dc:creator>Jäck Katrin</dc:creator>
  <cp:lastModifiedBy>Jäck Katrin</cp:lastModifiedBy>
  <cp:revision>21</cp:revision>
  <dcterms:created xsi:type="dcterms:W3CDTF">2021-02-03T11:48:12Z</dcterms:created>
  <dcterms:modified xsi:type="dcterms:W3CDTF">2021-02-03T16:53:59Z</dcterms:modified>
</cp:coreProperties>
</file>